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78" y="-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B3680F-35AB-47D1-B369-5D55B1CC4326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E75EEF-A390-42D9-A394-E108FDA2F27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Radio Buttons and Check Boxes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Stag and Fish; Party Animals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Radio buttons are a way of letting users choose only one option of a list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Radio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Uses:</a:t>
            </a:r>
          </a:p>
          <a:p>
            <a:pPr lvl="1"/>
            <a:r>
              <a:rPr lang="en-US" dirty="0" smtClean="0"/>
              <a:t>Surveys</a:t>
            </a:r>
          </a:p>
          <a:p>
            <a:pPr lvl="1"/>
            <a:r>
              <a:rPr lang="en-US" dirty="0" smtClean="0"/>
              <a:t>Multiple choice questions</a:t>
            </a:r>
          </a:p>
          <a:p>
            <a:pPr lvl="1"/>
            <a:r>
              <a:rPr lang="en-US" dirty="0" smtClean="0"/>
              <a:t>terms of service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Radio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They are created by implementing `</a:t>
            </a:r>
            <a:r>
              <a:rPr lang="en-US" dirty="0" err="1" smtClean="0"/>
              <a:t>JRadioButton</a:t>
            </a:r>
            <a:r>
              <a:rPr lang="en-US" dirty="0" smtClean="0"/>
              <a:t>` and grouping the buttons into a `</a:t>
            </a:r>
            <a:r>
              <a:rPr lang="en-US" dirty="0" err="1" smtClean="0"/>
              <a:t>ButtonGroup</a:t>
            </a:r>
            <a:r>
              <a:rPr lang="en-US" dirty="0" smtClean="0"/>
              <a:t>`</a:t>
            </a:r>
          </a:p>
          <a:p>
            <a:pPr>
              <a:buNone/>
            </a:pPr>
            <a:r>
              <a:rPr lang="en-US" dirty="0" smtClean="0"/>
              <a:t>public class Demo extends </a:t>
            </a:r>
            <a:r>
              <a:rPr lang="en-US" dirty="0" err="1" smtClean="0"/>
              <a:t>JPanel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                                                                implements </a:t>
            </a:r>
            <a:r>
              <a:rPr lang="en-US" dirty="0" err="1" smtClean="0"/>
              <a:t>ActionListener</a:t>
            </a:r>
            <a:r>
              <a:rPr lang="en-US" dirty="0" smtClean="0"/>
              <a:t> {</a:t>
            </a:r>
            <a:br>
              <a:rPr lang="en-US" dirty="0" smtClean="0"/>
            </a:br>
            <a:r>
              <a:rPr lang="en-US" dirty="0" smtClean="0"/>
              <a:t>        </a:t>
            </a:r>
            <a:br>
              <a:rPr lang="en-US" dirty="0" smtClean="0"/>
            </a:br>
            <a:r>
              <a:rPr lang="en-US" dirty="0" smtClean="0"/>
              <a:t>        //Create a set of private reusable variables</a:t>
            </a:r>
            <a:br>
              <a:rPr lang="en-US" dirty="0" smtClean="0"/>
            </a:br>
            <a:r>
              <a:rPr lang="en-US" dirty="0" smtClean="0"/>
              <a:t>        private String </a:t>
            </a:r>
            <a:r>
              <a:rPr lang="en-US" dirty="0" smtClean="0"/>
              <a:t>button1 </a:t>
            </a:r>
            <a:r>
              <a:rPr lang="en-US" dirty="0" smtClean="0"/>
              <a:t>= </a:t>
            </a:r>
            <a:r>
              <a:rPr lang="en-US" dirty="0" smtClean="0"/>
              <a:t>“Choice 1";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</a:t>
            </a:r>
            <a:br>
              <a:rPr lang="en-US" dirty="0" smtClean="0"/>
            </a:br>
            <a:r>
              <a:rPr lang="en-US" dirty="0" smtClean="0"/>
              <a:t>      </a:t>
            </a:r>
            <a:br>
              <a:rPr lang="en-US" dirty="0" smtClean="0"/>
            </a:br>
            <a:r>
              <a:rPr lang="en-US" dirty="0" smtClean="0"/>
              <a:t>      </a:t>
            </a:r>
            <a:r>
              <a:rPr lang="en-US" dirty="0" smtClean="0"/>
              <a:t> </a:t>
            </a:r>
            <a:r>
              <a:rPr lang="en-US" dirty="0" smtClean="0"/>
              <a:t> public Demo () {</a:t>
            </a:r>
            <a:br>
              <a:rPr lang="en-US" dirty="0" smtClean="0"/>
            </a:br>
            <a:r>
              <a:rPr lang="en-US" dirty="0" smtClean="0"/>
              <a:t>                        super(new </a:t>
            </a:r>
            <a:r>
              <a:rPr lang="en-US" dirty="0" err="1" smtClean="0"/>
              <a:t>BorderLayout</a:t>
            </a:r>
            <a:r>
              <a:rPr lang="en-US" dirty="0" smtClean="0"/>
              <a:t>()); //I have no idea what this does</a:t>
            </a:r>
            <a:br>
              <a:rPr lang="en-US" dirty="0" smtClean="0"/>
            </a:br>
            <a:r>
              <a:rPr lang="en-US" dirty="0" smtClean="0"/>
              <a:t>                        </a:t>
            </a:r>
            <a:br>
              <a:rPr lang="en-US" dirty="0" smtClean="0"/>
            </a:br>
            <a:r>
              <a:rPr lang="en-US" dirty="0" smtClean="0"/>
              <a:t>                    </a:t>
            </a:r>
            <a:r>
              <a:rPr lang="en-US" dirty="0" smtClean="0"/>
              <a:t>//</a:t>
            </a:r>
            <a:r>
              <a:rPr lang="en-US" dirty="0" smtClean="0"/>
              <a:t>Create </a:t>
            </a:r>
            <a:r>
              <a:rPr lang="en-US" dirty="0" smtClean="0"/>
              <a:t>Choice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              </a:t>
            </a:r>
            <a:r>
              <a:rPr lang="en-US" dirty="0" err="1" smtClean="0"/>
              <a:t>JRadioButton</a:t>
            </a:r>
            <a:r>
              <a:rPr lang="en-US" dirty="0" smtClean="0"/>
              <a:t> </a:t>
            </a:r>
            <a:r>
              <a:rPr lang="en-US" dirty="0" smtClean="0"/>
              <a:t>button1 </a:t>
            </a:r>
            <a:r>
              <a:rPr lang="en-US" dirty="0" smtClean="0"/>
              <a:t>= new </a:t>
            </a:r>
            <a:r>
              <a:rPr lang="en-US" dirty="0" err="1" smtClean="0"/>
              <a:t>JRadioButton</a:t>
            </a:r>
            <a:r>
              <a:rPr lang="en-US" dirty="0" smtClean="0"/>
              <a:t>(Choice 1);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boxes are a way to allow users to select multiple options from a list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Checkboxes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Uses:</a:t>
            </a:r>
          </a:p>
          <a:p>
            <a:pPr lvl="1"/>
            <a:r>
              <a:rPr lang="en-US" dirty="0" smtClean="0"/>
              <a:t>Surveys with many applicable choices</a:t>
            </a:r>
          </a:p>
          <a:p>
            <a:pPr lvl="1"/>
            <a:r>
              <a:rPr lang="en-US" dirty="0" smtClean="0"/>
              <a:t>Select all that apply</a:t>
            </a:r>
          </a:p>
          <a:p>
            <a:pPr lvl="1"/>
            <a:r>
              <a:rPr lang="en-US" dirty="0" smtClean="0"/>
              <a:t>Choosing items from a list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Checkboxes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Check boxes are created using </a:t>
            </a:r>
            <a:r>
              <a:rPr lang="en-US" dirty="0" err="1" smtClean="0"/>
              <a:t>JCheckBox</a:t>
            </a:r>
            <a:r>
              <a:rPr lang="en-US" dirty="0" smtClean="0"/>
              <a:t> items with unique </a:t>
            </a:r>
            <a:r>
              <a:rPr lang="en-US" dirty="0" smtClean="0"/>
              <a:t>names</a:t>
            </a:r>
          </a:p>
          <a:p>
            <a:pPr>
              <a:buNone/>
            </a:pPr>
            <a:r>
              <a:rPr lang="en-US" b="1" dirty="0" smtClean="0"/>
              <a:t>public class </a:t>
            </a:r>
            <a:r>
              <a:rPr lang="en-US" b="1" u="sng" dirty="0" smtClean="0"/>
              <a:t>Checkboxes extends </a:t>
            </a:r>
            <a:r>
              <a:rPr lang="en-US" b="1" u="sng" dirty="0" err="1" smtClean="0"/>
              <a:t>JPanel</a:t>
            </a:r>
            <a:endParaRPr lang="en-US" b="1" u="sng" dirty="0" smtClean="0"/>
          </a:p>
          <a:p>
            <a:pPr>
              <a:buNone/>
            </a:pPr>
            <a:r>
              <a:rPr lang="en-US" b="1" dirty="0" smtClean="0"/>
              <a:t>implements </a:t>
            </a:r>
            <a:r>
              <a:rPr lang="en-US" b="1" dirty="0" err="1" smtClean="0"/>
              <a:t>ItemListener</a:t>
            </a:r>
            <a:r>
              <a:rPr lang="en-US" b="1" dirty="0" smtClean="0"/>
              <a:t> {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private </a:t>
            </a:r>
            <a:r>
              <a:rPr lang="en-US" b="1" dirty="0" err="1" smtClean="0"/>
              <a:t>JCheckBox</a:t>
            </a:r>
            <a:r>
              <a:rPr lang="en-US" b="1" dirty="0" smtClean="0"/>
              <a:t> </a:t>
            </a:r>
            <a:r>
              <a:rPr lang="en-US" b="1" dirty="0" smtClean="0"/>
              <a:t>b1;</a:t>
            </a:r>
          </a:p>
          <a:p>
            <a:pPr>
              <a:buNone/>
            </a:pPr>
            <a:r>
              <a:rPr lang="en-US" dirty="0" smtClean="0"/>
              <a:t>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public Checkboxes() {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b="1" dirty="0" smtClean="0"/>
              <a:t>super(new </a:t>
            </a:r>
            <a:r>
              <a:rPr lang="en-US" b="1" dirty="0" err="1" smtClean="0"/>
              <a:t>BorderLayout</a:t>
            </a:r>
            <a:r>
              <a:rPr lang="en-US" b="1" dirty="0" smtClean="0"/>
              <a:t>()); //This is a mystery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 //Create the check boxes.</a:t>
            </a:r>
          </a:p>
          <a:p>
            <a:pPr>
              <a:buNone/>
            </a:pPr>
            <a:r>
              <a:rPr lang="en-US" dirty="0" smtClean="0"/>
              <a:t>        b1 = </a:t>
            </a:r>
            <a:r>
              <a:rPr lang="en-US" b="1" dirty="0" smtClean="0"/>
              <a:t>new </a:t>
            </a:r>
            <a:r>
              <a:rPr lang="en-US" b="1" dirty="0" err="1" smtClean="0"/>
              <a:t>JCheckBox</a:t>
            </a:r>
            <a:r>
              <a:rPr lang="en-US" b="1" dirty="0" smtClean="0"/>
              <a:t>("Do not uncheck!");</a:t>
            </a:r>
          </a:p>
          <a:p>
            <a:pPr>
              <a:buNone/>
            </a:pPr>
            <a:r>
              <a:rPr lang="en-US" dirty="0" smtClean="0"/>
              <a:t>        b1.setSelected(</a:t>
            </a:r>
            <a:r>
              <a:rPr lang="en-US" b="1" dirty="0" smtClean="0"/>
              <a:t>true);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Docs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89</TotalTime>
  <Words>172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Radio Buttons and Check Boxes</vt:lpstr>
      <vt:lpstr>Radio Buttons</vt:lpstr>
      <vt:lpstr>Uses of Radio Buttons</vt:lpstr>
      <vt:lpstr>How to create Radio Buttons</vt:lpstr>
      <vt:lpstr>Check Boxes</vt:lpstr>
      <vt:lpstr>Uses of Checkboxes</vt:lpstr>
      <vt:lpstr>How to create Checkboxes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 Buttons and Check Boxes</dc:title>
  <dc:creator>Stag</dc:creator>
  <cp:lastModifiedBy>Stag</cp:lastModifiedBy>
  <cp:revision>5</cp:revision>
  <dcterms:created xsi:type="dcterms:W3CDTF">2014-09-15T00:52:29Z</dcterms:created>
  <dcterms:modified xsi:type="dcterms:W3CDTF">2014-09-15T02:22:17Z</dcterms:modified>
</cp:coreProperties>
</file>