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1"/>
  </p:sldMasterIdLst>
  <p:sldIdLst>
    <p:sldId id="256" r:id="rId2"/>
    <p:sldId id="257" r:id="rId3"/>
    <p:sldId id="263" r:id="rId4"/>
    <p:sldId id="260" r:id="rId5"/>
    <p:sldId id="258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2308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20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16313767-D409-1D49-A130-04B5A65715FB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6C493FA-D1CD-C64F-812C-2C5CCFABDB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Labels and Dialogs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Kurtz and Steve Frank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09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Labels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Displays unselectable text and images</a:t>
            </a:r>
          </a:p>
          <a:p>
            <a:endParaRPr lang="en-US" dirty="0"/>
          </a:p>
          <a:p>
            <a:r>
              <a:rPr lang="en-US" dirty="0" smtClean="0"/>
              <a:t>If you want an interactive component, use a button instead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17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ImageIcon</a:t>
            </a:r>
            <a:r>
              <a:rPr lang="en-US" dirty="0"/>
              <a:t> icon </a:t>
            </a:r>
            <a:r>
              <a:rPr lang="en-US" dirty="0" smtClean="0"/>
              <a:t>= new </a:t>
            </a:r>
            <a:r>
              <a:rPr lang="en-US" dirty="0" err="1" smtClean="0"/>
              <a:t>ImageIcon</a:t>
            </a:r>
            <a:r>
              <a:rPr lang="en-US" dirty="0" smtClean="0"/>
              <a:t>(“</a:t>
            </a:r>
            <a:r>
              <a:rPr lang="en-US" dirty="0" err="1" smtClean="0"/>
              <a:t>computer.png</a:t>
            </a:r>
            <a:r>
              <a:rPr lang="en-US" dirty="0" smtClean="0"/>
              <a:t>”;</a:t>
            </a:r>
          </a:p>
          <a:p>
            <a:pPr marL="0" indent="0">
              <a:buNone/>
            </a:pPr>
            <a:r>
              <a:rPr lang="en-US" dirty="0" smtClean="0"/>
              <a:t>//Create the first label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label1 = new </a:t>
            </a:r>
            <a:r>
              <a:rPr lang="en-US" dirty="0" err="1"/>
              <a:t>JLabel</a:t>
            </a:r>
            <a:r>
              <a:rPr lang="en-US" dirty="0"/>
              <a:t>("Image and </a:t>
            </a:r>
            <a:r>
              <a:rPr lang="en-US" dirty="0" smtClean="0"/>
              <a:t>Text”, icon, </a:t>
            </a:r>
            <a:r>
              <a:rPr lang="en-US" dirty="0" err="1" smtClean="0"/>
              <a:t>JLabel.CENTER</a:t>
            </a:r>
            <a:r>
              <a:rPr lang="en-US" dirty="0"/>
              <a:t>)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//Set the position of the text, relative to the icon:</a:t>
            </a:r>
          </a:p>
          <a:p>
            <a:pPr marL="0" indent="0">
              <a:buNone/>
            </a:pPr>
            <a:r>
              <a:rPr lang="en-US" dirty="0"/>
              <a:t>label1.setVerticalTextPosition(</a:t>
            </a:r>
            <a:r>
              <a:rPr lang="en-US" dirty="0" err="1"/>
              <a:t>JLabel.BOTTOM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label1.setHorizontalTextPosition(</a:t>
            </a:r>
            <a:r>
              <a:rPr lang="en-US" dirty="0" err="1"/>
              <a:t>JLabel.CENTER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//Create the others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label2 = new </a:t>
            </a:r>
            <a:r>
              <a:rPr lang="en-US" dirty="0" err="1"/>
              <a:t>JLabel</a:t>
            </a:r>
            <a:r>
              <a:rPr lang="en-US" dirty="0"/>
              <a:t>("Text-Only Label");</a:t>
            </a:r>
          </a:p>
          <a:p>
            <a:pPr marL="0" indent="0">
              <a:buNone/>
            </a:pPr>
            <a:r>
              <a:rPr lang="en-US" dirty="0"/>
              <a:t>label3 = new </a:t>
            </a:r>
            <a:r>
              <a:rPr lang="en-US" dirty="0" err="1"/>
              <a:t>JLabel</a:t>
            </a:r>
            <a:r>
              <a:rPr lang="en-US" dirty="0"/>
              <a:t>(icon);</a:t>
            </a:r>
          </a:p>
        </p:txBody>
      </p:sp>
    </p:spTree>
    <p:extLst>
      <p:ext uri="{BB962C8B-B14F-4D97-AF65-F5344CB8AC3E}">
        <p14:creationId xmlns:p14="http://schemas.microsoft.com/office/powerpoint/2010/main" val="394754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use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 a string or image</a:t>
            </a:r>
          </a:p>
          <a:p>
            <a:r>
              <a:rPr lang="en-US" dirty="0" smtClean="0"/>
              <a:t>Simplifies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9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Dialogs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you to navigate a menu</a:t>
            </a:r>
          </a:p>
          <a:p>
            <a:r>
              <a:rPr lang="en-US" dirty="0" smtClean="0"/>
              <a:t>Gives visual options</a:t>
            </a:r>
          </a:p>
          <a:p>
            <a:r>
              <a:rPr lang="en-US" dirty="0" smtClean="0"/>
              <a:t>Has different options for usage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2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Dialogs</a:t>
            </a:r>
            <a:endParaRPr lang="en-US" dirty="0"/>
          </a:p>
        </p:txBody>
      </p:sp>
      <p:pic>
        <p:nvPicPr>
          <p:cNvPr id="6" name="Content Placeholder 5" descr="InformationalDialogMeta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794" b="-8794"/>
          <a:stretch>
            <a:fillRect/>
          </a:stretch>
        </p:blipFill>
        <p:spPr>
          <a:xfrm>
            <a:off x="2712235" y="1698620"/>
            <a:ext cx="3354043" cy="1795395"/>
          </a:xfrm>
        </p:spPr>
      </p:pic>
      <p:sp>
        <p:nvSpPr>
          <p:cNvPr id="7" name="TextBox 6"/>
          <p:cNvSpPr txBox="1"/>
          <p:nvPr/>
        </p:nvSpPr>
        <p:spPr>
          <a:xfrm>
            <a:off x="423296" y="3841579"/>
            <a:ext cx="8089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JOptionPane.showMessageDialog</a:t>
            </a:r>
            <a:r>
              <a:rPr lang="en-US" dirty="0"/>
              <a:t>(frame, "Eggs are not supposed to be green.");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3296" y="4245009"/>
            <a:ext cx="8089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using </a:t>
            </a:r>
            <a:r>
              <a:rPr lang="en-US" dirty="0" err="1" smtClean="0"/>
              <a:t>JOptionPane</a:t>
            </a:r>
            <a:r>
              <a:rPr lang="en-US" dirty="0" smtClean="0"/>
              <a:t>, you can quickly create several different kinds of dialogs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20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Simple Dialogs</a:t>
            </a:r>
            <a:endParaRPr lang="en-US" dirty="0"/>
          </a:p>
        </p:txBody>
      </p:sp>
      <p:pic>
        <p:nvPicPr>
          <p:cNvPr id="4" name="Content Placeholder 3" descr="Screen Shot 2014-09-15 at 11.52.55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753" b="-157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95328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use a Dialog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carry temporary notices</a:t>
            </a:r>
          </a:p>
          <a:p>
            <a:pPr lvl="1"/>
            <a:r>
              <a:rPr lang="en-US" dirty="0" smtClean="0"/>
              <a:t>Error messages or warnings to users</a:t>
            </a:r>
          </a:p>
          <a:p>
            <a:r>
              <a:rPr lang="en-US" dirty="0" smtClean="0"/>
              <a:t>Has many different styles to fit your needs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24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227</TotalTime>
  <Words>198</Words>
  <Application>Microsoft Macintosh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Capital</vt:lpstr>
      <vt:lpstr>Labels and Dialogs</vt:lpstr>
      <vt:lpstr>What Labels do</vt:lpstr>
      <vt:lpstr>Labels</vt:lpstr>
      <vt:lpstr>Reasons to use Labels</vt:lpstr>
      <vt:lpstr>What Dialogs do</vt:lpstr>
      <vt:lpstr>Dialogs</vt:lpstr>
      <vt:lpstr>Various Simple Dialogs</vt:lpstr>
      <vt:lpstr>Reasons to use a Dialog</vt:lpstr>
    </vt:vector>
  </TitlesOfParts>
  <Company>Washington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Labels and Menus</dc:title>
  <dc:creator>Rachel Kurtz</dc:creator>
  <cp:lastModifiedBy>Rachel Kurtz</cp:lastModifiedBy>
  <cp:revision>8</cp:revision>
  <dcterms:created xsi:type="dcterms:W3CDTF">2014-09-12T15:35:56Z</dcterms:created>
  <dcterms:modified xsi:type="dcterms:W3CDTF">2014-09-15T16:08:48Z</dcterms:modified>
</cp:coreProperties>
</file>