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9/19/2014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7/docs/api/java/io/BufferedWriter.html" TargetMode="External"/><Relationship Id="rId2" Type="http://schemas.openxmlformats.org/officeDocument/2006/relationships/hyperlink" Target="http://docs.oracle.com/javase/7/docs/api/java/io/BufferedRead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7/docs/api/javax/swing/JPanel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Chooser and File I/O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 Roberts and Caleb Powell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24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File Chooser accomplish?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and simple way to create a system for selecting files</a:t>
            </a:r>
          </a:p>
          <a:p>
            <a:r>
              <a:rPr lang="en-US" dirty="0" smtClean="0"/>
              <a:t>Output the action taken by the user</a:t>
            </a:r>
          </a:p>
          <a:p>
            <a:r>
              <a:rPr lang="en-US" dirty="0" smtClean="0"/>
              <a:t>Utilize Java’s inheritance 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Creation and Methods of File Chooser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Declaration:</a:t>
            </a:r>
          </a:p>
          <a:p>
            <a:endParaRPr lang="en-US" dirty="0"/>
          </a:p>
          <a:p>
            <a:r>
              <a:rPr lang="en-US" dirty="0"/>
              <a:t>Invocation</a:t>
            </a:r>
            <a:r>
              <a:rPr lang="en-US" dirty="0" smtClean="0"/>
              <a:t>: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218" y="2336872"/>
            <a:ext cx="8092197" cy="4638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584" y="3298258"/>
            <a:ext cx="4579473" cy="122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why File Choosers?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the common user to access files</a:t>
            </a:r>
          </a:p>
          <a:p>
            <a:r>
              <a:rPr lang="en-US" dirty="0" smtClean="0"/>
              <a:t>Creating it takes up one line of code</a:t>
            </a:r>
          </a:p>
          <a:p>
            <a:r>
              <a:rPr lang="en-US" dirty="0" smtClean="0"/>
              <a:t>Used in a lot of common programs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9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Why’s File I/O the Bees Knees?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read to files and write to files</a:t>
            </a:r>
          </a:p>
          <a:p>
            <a:r>
              <a:rPr lang="en-US" dirty="0" smtClean="0"/>
              <a:t>Edit text files without opening them</a:t>
            </a:r>
          </a:p>
          <a:p>
            <a:r>
              <a:rPr lang="en-US" dirty="0" smtClean="0"/>
              <a:t>(Buffered streams) Easier to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60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and Using File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Declaration:</a:t>
            </a:r>
          </a:p>
          <a:p>
            <a:endParaRPr lang="en-US" dirty="0"/>
          </a:p>
          <a:p>
            <a:r>
              <a:rPr lang="en-US" dirty="0" smtClean="0"/>
              <a:t>Invocation: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71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 not what you can do for File I/O, but what File I/O can do for you.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basis for loading a save file in a video game</a:t>
            </a:r>
          </a:p>
          <a:p>
            <a:r>
              <a:rPr lang="en-US" dirty="0"/>
              <a:t>Used in saving this power point</a:t>
            </a:r>
          </a:p>
          <a:p>
            <a:r>
              <a:rPr lang="en-US" dirty="0"/>
              <a:t>Useful for referencing something from a previous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docs.oracle.com/javase/7/docs/api/java/io/BufferedReader.html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docs.oracle.com/javase/7/docs/api/java/io/BufferedWriter.html</a:t>
            </a:r>
            <a:endParaRPr lang="en-US" dirty="0" smtClean="0"/>
          </a:p>
          <a:p>
            <a:r>
              <a:rPr lang="en-US">
                <a:hlinkClick r:id="rId4"/>
              </a:rPr>
              <a:t>http</a:t>
            </a:r>
            <a:r>
              <a:rPr lang="en-US">
                <a:hlinkClick r:id="rId4"/>
              </a:rPr>
              <a:t>://</a:t>
            </a:r>
            <a:r>
              <a:rPr lang="en-US" smtClean="0">
                <a:hlinkClick r:id="rId4"/>
              </a:rPr>
              <a:t>docs.oracle.com/javase/7/docs/api/javax/swing/JPanel.html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9273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202</TotalTime>
  <Words>168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File Chooser and File I/O</vt:lpstr>
      <vt:lpstr>What does the File Chooser accomplish?</vt:lpstr>
      <vt:lpstr>Creation and Methods of File Chooser</vt:lpstr>
      <vt:lpstr>But why File Choosers?</vt:lpstr>
      <vt:lpstr>Why’s File I/O the Bees Knees?</vt:lpstr>
      <vt:lpstr>Establishing and Using File I/O</vt:lpstr>
      <vt:lpstr>Ask not what you can do for File I/O, but what File I/O can do for you.</vt:lpstr>
      <vt:lpstr>Works Cited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Chooser and File I/O</dc:title>
  <dc:creator>Caleb Powell</dc:creator>
  <cp:lastModifiedBy>Caleb Powell</cp:lastModifiedBy>
  <cp:revision>11</cp:revision>
  <dcterms:created xsi:type="dcterms:W3CDTF">2014-09-19T02:49:29Z</dcterms:created>
  <dcterms:modified xsi:type="dcterms:W3CDTF">2014-09-19T16:00:38Z</dcterms:modified>
</cp:coreProperties>
</file>